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437" r:id="rId5"/>
    <p:sldId id="708" r:id="rId6"/>
    <p:sldId id="730" r:id="rId7"/>
    <p:sldId id="786" r:id="rId8"/>
    <p:sldId id="705" r:id="rId9"/>
  </p:sldIdLst>
  <p:sldSz cx="10160000" cy="76200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627"/>
    <a:srgbClr val="B92D19"/>
    <a:srgbClr val="BA5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507" y="67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D423F-3C05-4BBC-B6ED-EE350F8E534B}" type="datetimeFigureOut">
              <a:rPr lang="sv-SE" smtClean="0"/>
              <a:t>2019-10-21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192C0-F659-49A8-BA47-B317C4C0D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590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F485C-8B5F-4521-B25D-85BC0C65B2DB}" type="datetimeFigureOut">
              <a:rPr lang="sv-SE" smtClean="0"/>
              <a:t>2019-10-21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BDD7B-762A-44CB-8CDB-7AC16BB66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11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765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842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269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78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BDD7B-762A-44CB-8CDB-7AC16BB667F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19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\\hembs08005\shares$\SHF\Home\olov.norin\ö. Kommunikation\SHF-kommunikation\PPT_mall\ppt_bg_SHFrö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44" y="-8856"/>
            <a:ext cx="10173844" cy="762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1407591" y="2779788"/>
            <a:ext cx="7560842" cy="1822300"/>
          </a:xfrm>
        </p:spPr>
        <p:txBody>
          <a:bodyPr anchor="ctr" anchorCtr="0"/>
          <a:lstStyle>
            <a:lvl1pPr marL="21590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pic>
        <p:nvPicPr>
          <p:cNvPr id="16" name="Picture 2" descr="\\hembs08005\shares$\SHF\Home\olov.norin\ö. Kommunikation\SHF-kommunikation\PPT_mall\symbol_ljusröd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0160" y="1557672"/>
            <a:ext cx="4163856" cy="46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92D19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81608"/>
            <a:ext cx="8178800" cy="1512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37792"/>
            <a:ext cx="8178800" cy="504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2627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60400" indent="-444500" algn="l" rtl="0" eaLnBrk="0" fontAlgn="base" hangingPunct="0">
        <a:spcBef>
          <a:spcPts val="0"/>
        </a:spcBef>
        <a:spcAft>
          <a:spcPts val="120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03300" indent="-444500" algn="l" rtl="0" eaLnBrk="0" fontAlgn="base" hangingPunct="0">
        <a:spcBef>
          <a:spcPts val="0"/>
        </a:spcBef>
        <a:spcAft>
          <a:spcPts val="120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46200" indent="-444500" algn="l" rtl="0" eaLnBrk="0" fontAlgn="base" hangingPunct="0">
        <a:spcBef>
          <a:spcPts val="0"/>
        </a:spcBef>
        <a:spcAft>
          <a:spcPts val="120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01800" indent="-444500" algn="l" rtl="0" eaLnBrk="0" fontAlgn="base" hangingPunct="0">
        <a:spcBef>
          <a:spcPts val="0"/>
        </a:spcBef>
        <a:spcAft>
          <a:spcPts val="120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44700" indent="-444500" algn="l" rtl="0" eaLnBrk="0" fontAlgn="base" hangingPunct="0">
        <a:spcBef>
          <a:spcPts val="0"/>
        </a:spcBef>
        <a:spcAft>
          <a:spcPts val="120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019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591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163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73500" indent="-444500" algn="l" rtl="0" fontAlgn="base">
        <a:spcBef>
          <a:spcPts val="1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tshållare för text 24"/>
          <p:cNvSpPr>
            <a:spLocks noGrp="1"/>
          </p:cNvSpPr>
          <p:nvPr>
            <p:ph type="body" sz="quarter" idx="10"/>
          </p:nvPr>
        </p:nvSpPr>
        <p:spPr>
          <a:xfrm>
            <a:off x="1072638" y="2499941"/>
            <a:ext cx="8150942" cy="1822300"/>
          </a:xfrm>
        </p:spPr>
        <p:txBody>
          <a:bodyPr/>
          <a:lstStyle/>
          <a:p>
            <a:endParaRPr lang="sv-SE" sz="4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sv-SE" sz="4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Välkomna till </a:t>
            </a:r>
          </a:p>
          <a:p>
            <a:r>
              <a:rPr lang="sv-SE" sz="4400" dirty="0">
                <a:latin typeface="Leelawadee" panose="020B0502040204020203" pitchFamily="34" charset="-34"/>
                <a:cs typeface="Leelawadee" panose="020B0502040204020203" pitchFamily="34" charset="-34"/>
              </a:rPr>
              <a:t>Sveriges Hembygdsförbunds landskapskonferens i Nora</a:t>
            </a:r>
          </a:p>
          <a:p>
            <a:b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11-12 oktober 2019, dag 2</a:t>
            </a:r>
          </a:p>
          <a:p>
            <a:endParaRPr lang="sv-SE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sv-SE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sv-SE" sz="1800" dirty="0">
                <a:latin typeface="Leelawadee" panose="020B0502040204020203" pitchFamily="34" charset="-34"/>
                <a:cs typeface="Leelawadee" panose="020B0502040204020203" pitchFamily="34" charset="-34"/>
              </a:rPr>
              <a:t>SHF – Örebro läns hembygdsförbund – Hembygdsföreningen Noraskog</a:t>
            </a:r>
          </a:p>
          <a:p>
            <a:r>
              <a:rPr lang="sv-SE" sz="1800" dirty="0">
                <a:latin typeface="Leelawadee" panose="020B0502040204020203" pitchFamily="34" charset="-34"/>
                <a:cs typeface="Leelawadee" panose="020B0502040204020203" pitchFamily="34" charset="-34"/>
              </a:rPr>
              <a:t>Arbetets museum – Svenska industriminnesföreningen</a:t>
            </a:r>
          </a:p>
          <a:p>
            <a:endParaRPr lang="sv-SE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6353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_MEDLEMSSERVICE, INFORMATION\Logotyper\NYA\SHFny-v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04" y="5250160"/>
            <a:ext cx="1656184" cy="179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Platshållare för text 24"/>
          <p:cNvSpPr>
            <a:spLocks noGrp="1"/>
          </p:cNvSpPr>
          <p:nvPr>
            <p:ph type="body" sz="quarter" idx="10"/>
          </p:nvPr>
        </p:nvSpPr>
        <p:spPr>
          <a:xfrm>
            <a:off x="-209152" y="2115626"/>
            <a:ext cx="10369152" cy="1822300"/>
          </a:xfrm>
        </p:spPr>
        <p:txBody>
          <a:bodyPr/>
          <a:lstStyle/>
          <a:p>
            <a:endParaRPr lang="sv-SE" sz="4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sv-SE" sz="4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sv-SE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Maria Norrfalk,</a:t>
            </a:r>
          </a:p>
          <a:p>
            <a:r>
              <a:rPr lang="sv-SE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ordförande SHF</a:t>
            </a:r>
          </a:p>
          <a:p>
            <a:endParaRPr lang="sv-SE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sv-SE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020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_MEDLEMSSERVICE, INFORMATION\Logotyper\NYA\SHFny-v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04" y="5250160"/>
            <a:ext cx="1656184" cy="179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Platshållare för text 24"/>
          <p:cNvSpPr>
            <a:spLocks noGrp="1"/>
          </p:cNvSpPr>
          <p:nvPr>
            <p:ph type="body" sz="quarter" idx="10"/>
          </p:nvPr>
        </p:nvSpPr>
        <p:spPr>
          <a:xfrm>
            <a:off x="840858" y="2203439"/>
            <a:ext cx="9602921" cy="2014600"/>
          </a:xfrm>
        </p:spPr>
        <p:txBody>
          <a:bodyPr/>
          <a:lstStyle/>
          <a:p>
            <a:endParaRPr lang="sv-SE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sv-SE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sv-SE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l"/>
            <a:r>
              <a:rPr lang="sv-SE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Seminariet</a:t>
            </a:r>
          </a:p>
          <a:p>
            <a:endParaRPr lang="sv-SE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Vattenlandskapens betydelse</a:t>
            </a: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Filmpremiär! ”Musslor och människor” </a:t>
            </a: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Premiär! SHF:s landskapsprogram</a:t>
            </a: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11.45-13.00 Närproducerad lunch </a:t>
            </a: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Vattenförvaltning, </a:t>
            </a:r>
            <a:r>
              <a:rPr lang="sv-SE" sz="24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VhN</a:t>
            </a: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 och kulturarvstjänster</a:t>
            </a: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Lokalt hållbar utveckling av vattenlandskapen </a:t>
            </a: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Vem gör vad för vattenlandskapen – </a:t>
            </a:r>
            <a:b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lokalt, regionalt och </a:t>
            </a:r>
            <a:b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nationellt? </a:t>
            </a:r>
          </a:p>
          <a:p>
            <a:pPr marL="5588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16.00 c:a Avskedsfika</a:t>
            </a:r>
          </a:p>
          <a:p>
            <a:endParaRPr lang="sv-SE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07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_MEDLEMSSERVICE, INFORMATION\Logotyper\NYA\SHFny-v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04" y="5250160"/>
            <a:ext cx="1656184" cy="179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Platshållare för text 24"/>
          <p:cNvSpPr>
            <a:spLocks noGrp="1"/>
          </p:cNvSpPr>
          <p:nvPr>
            <p:ph type="body" sz="quarter" idx="10"/>
          </p:nvPr>
        </p:nvSpPr>
        <p:spPr>
          <a:xfrm>
            <a:off x="1164642" y="2675390"/>
            <a:ext cx="7727110" cy="1822300"/>
          </a:xfrm>
        </p:spPr>
        <p:txBody>
          <a:bodyPr/>
          <a:lstStyle/>
          <a:p>
            <a:pPr algn="l"/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Luft i programmet</a:t>
            </a:r>
          </a:p>
          <a:p>
            <a:pPr algn="l"/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Nödutgångar</a:t>
            </a:r>
          </a:p>
          <a:p>
            <a:pPr algn="l"/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Nödingångar</a:t>
            </a:r>
          </a:p>
          <a:p>
            <a:pPr algn="l"/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Alla är vänner</a:t>
            </a:r>
          </a:p>
          <a:p>
            <a:pPr algn="l"/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Konferensen filmas och kommer att </a:t>
            </a:r>
            <a:b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publiceras på hembygd.se</a:t>
            </a:r>
          </a:p>
          <a:p>
            <a:pPr algn="l"/>
            <a:r>
              <a:rPr lang="sv-SE" sz="2400" b="0" dirty="0">
                <a:latin typeface="Leelawadee" panose="020B0502040204020203" pitchFamily="34" charset="-34"/>
                <a:cs typeface="Leelawadee" panose="020B0502040204020203" pitchFamily="34" charset="-34"/>
              </a:rPr>
              <a:t>Samla på er frågor till </a:t>
            </a:r>
            <a:br>
              <a:rPr lang="sv-SE" sz="2400" b="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sv-SE" sz="2400" b="0" dirty="0">
                <a:latin typeface="Leelawadee" panose="020B0502040204020203" pitchFamily="34" charset="-34"/>
                <a:cs typeface="Leelawadee" panose="020B0502040204020203" pitchFamily="34" charset="-34"/>
              </a:rPr>
              <a:t>den avslutande diskussionen</a:t>
            </a:r>
          </a:p>
        </p:txBody>
      </p:sp>
    </p:spTree>
    <p:extLst>
      <p:ext uri="{BB962C8B-B14F-4D97-AF65-F5344CB8AC3E}">
        <p14:creationId xmlns:p14="http://schemas.microsoft.com/office/powerpoint/2010/main" val="312876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_MEDLEMSSERVICE, INFORMATION\Logotyper\NYA\SHFny-v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04" y="5250160"/>
            <a:ext cx="1656184" cy="179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Platshållare för text 24"/>
          <p:cNvSpPr>
            <a:spLocks noGrp="1"/>
          </p:cNvSpPr>
          <p:nvPr>
            <p:ph type="body" sz="quarter" idx="10"/>
          </p:nvPr>
        </p:nvSpPr>
        <p:spPr>
          <a:xfrm>
            <a:off x="861848" y="2586892"/>
            <a:ext cx="8250621" cy="1822300"/>
          </a:xfrm>
        </p:spPr>
        <p:txBody>
          <a:bodyPr/>
          <a:lstStyle/>
          <a:p>
            <a:pPr algn="l"/>
            <a:r>
              <a:rPr lang="sv-SE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Deltagande organisationer:</a:t>
            </a:r>
          </a:p>
          <a:p>
            <a:pPr algn="l"/>
            <a:endParaRPr lang="sv-SE" sz="12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Örebro läns hembygdsförbund, Upplands fornminnesförening och hembygdsförbund, 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Arbetets museum, Västmanlands hembygdsförbund, Arkeologi och historia i Örebro län,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Sveriges hembygdsförbund, Riksantikvarieämbetet, Örebro läns museum, 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Sörbylunds kraftstation AB, Hembygdsföreningen Noraskog, 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Dalarnas fornminnes- och hembygdsförbund, Europa </a:t>
            </a:r>
            <a:r>
              <a:rPr lang="sv-SE" sz="14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Nostra</a:t>
            </a:r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 – Sverige, 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Nordmarks hembygdsförening &amp; Gruvmuseum, Kalmar läns hembygdsförbund, 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Västarvet, Arbetslivsmuseernas samarbetsorganisation, Länsstyrelsen i Örebro län,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Centerpartiet, Föreningen Järnringen i Nora, Länsstyrelsen i Kalmar län, </a:t>
            </a:r>
          </a:p>
          <a:p>
            <a:pPr algn="l"/>
            <a:r>
              <a:rPr lang="sv-SE" sz="1400" dirty="0">
                <a:latin typeface="Leelawadee" panose="020B0502040204020203" pitchFamily="34" charset="-34"/>
                <a:cs typeface="Leelawadee" panose="020B0502040204020203" pitchFamily="34" charset="-34"/>
              </a:rPr>
              <a:t>Kronobergs läns hembygdsförbund, Svenska industriminnesföreningen,</a:t>
            </a:r>
          </a:p>
          <a:p>
            <a:pPr algn="l"/>
            <a:endParaRPr lang="sv-SE" sz="12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l"/>
            <a:endParaRPr lang="sv-SE" sz="12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l"/>
            <a:endParaRPr lang="sv-SE" sz="12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38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el och punkter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itel och 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el och 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603284BDDDE3478D3C54A3FCA4694F" ma:contentTypeVersion="10" ma:contentTypeDescription="Skapa ett nytt dokument." ma:contentTypeScope="" ma:versionID="c8639b86a1141a0fc2922f7fee7b542b">
  <xsd:schema xmlns:xsd="http://www.w3.org/2001/XMLSchema" xmlns:xs="http://www.w3.org/2001/XMLSchema" xmlns:p="http://schemas.microsoft.com/office/2006/metadata/properties" xmlns:ns2="e8c08386-bc5e-4c1c-aeb8-d77b439f5cbc" xmlns:ns3="6e462db1-1bfb-47f1-a444-7d3c4cdbc911" targetNamespace="http://schemas.microsoft.com/office/2006/metadata/properties" ma:root="true" ma:fieldsID="86d8b640842faa3685e874a41f009335" ns2:_="" ns3:_="">
    <xsd:import namespace="e8c08386-bc5e-4c1c-aeb8-d77b439f5cbc"/>
    <xsd:import namespace="6e462db1-1bfb-47f1-a444-7d3c4cdbc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08386-bc5e-4c1c-aeb8-d77b439f5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462db1-1bfb-47f1-a444-7d3c4cdbc91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2F6B6-4F46-4A1E-8EB3-5A9DE40FE071}">
  <ds:schemaRefs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e8c08386-bc5e-4c1c-aeb8-d77b439f5cbc"/>
    <ds:schemaRef ds:uri="http://www.w3.org/XML/1998/namespace"/>
    <ds:schemaRef ds:uri="http://schemas.microsoft.com/office/2006/documentManagement/types"/>
    <ds:schemaRef ds:uri="6e462db1-1bfb-47f1-a444-7d3c4cdbc911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A6C215C-FB36-479F-8F12-A59F2F1139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084E84-50B4-41D7-B83A-E3141CA75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08386-bc5e-4c1c-aeb8-d77b439f5cbc"/>
    <ds:schemaRef ds:uri="6e462db1-1bfb-47f1-a444-7d3c4cdbc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17861</TotalTime>
  <Words>154</Words>
  <Application>Microsoft Office PowerPoint</Application>
  <PresentationFormat>Anpassad</PresentationFormat>
  <Paragraphs>49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</vt:lpstr>
      <vt:lpstr>Leelawadee</vt:lpstr>
      <vt:lpstr>Titel och punkter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Olov Norin</dc:creator>
  <cp:lastModifiedBy>Olov Norin</cp:lastModifiedBy>
  <cp:revision>15</cp:revision>
  <cp:lastPrinted>2017-08-23T07:27:02Z</cp:lastPrinted>
  <dcterms:created xsi:type="dcterms:W3CDTF">2010-11-25T07:55:25Z</dcterms:created>
  <dcterms:modified xsi:type="dcterms:W3CDTF">2019-10-21T11:01:04Z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0x01010028603284BDDDE3478D3C54A3FCA4694F</vt:lpwstr>
  </property>
  <property fmtid="{D5CDD505-2E9C-101B-9397-08002B2CF9AE}" pid="3" name="Order">
    <vt:r8>2347400</vt:r8>
  </property>
</Properties>
</file>